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3" r:id="rId4"/>
    <p:sldId id="262" r:id="rId5"/>
    <p:sldId id="258" r:id="rId6"/>
    <p:sldId id="257" r:id="rId7"/>
    <p:sldId id="288" r:id="rId8"/>
    <p:sldId id="259" r:id="rId9"/>
    <p:sldId id="260" r:id="rId10"/>
    <p:sldId id="264" r:id="rId11"/>
    <p:sldId id="265" r:id="rId12"/>
    <p:sldId id="266" r:id="rId13"/>
    <p:sldId id="267" r:id="rId14"/>
    <p:sldId id="268" r:id="rId15"/>
    <p:sldId id="269" r:id="rId16"/>
    <p:sldId id="274" r:id="rId17"/>
    <p:sldId id="271" r:id="rId18"/>
    <p:sldId id="272" r:id="rId19"/>
    <p:sldId id="273" r:id="rId20"/>
    <p:sldId id="270" r:id="rId21"/>
    <p:sldId id="277" r:id="rId22"/>
    <p:sldId id="275" r:id="rId23"/>
    <p:sldId id="279" r:id="rId24"/>
    <p:sldId id="280" r:id="rId25"/>
    <p:sldId id="278" r:id="rId26"/>
    <p:sldId id="276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CDF6120-F1F0-4C60-9FE9-39AC71A9C79D}" type="datetimeFigureOut">
              <a:rPr lang="en-US" smtClean="0"/>
              <a:pPr/>
              <a:t>1/17/2011</a:t>
            </a:fld>
            <a:endParaRPr lang="en-US" sz="1600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angle isocè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1/17/2011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1/17/2011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1/17/2011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‹N°›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Connecteur droi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cteur droit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isocè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ANALYSE DES INTENTIONS POLITIQUES QUÉBÉCOISES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fr-CA" dirty="0" smtClean="0"/>
              <a:t>Présentation au cabinet du chef de l’Opposition officielle</a:t>
            </a:r>
            <a:endParaRPr lang="fr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Compilation de mai à nov. 2010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Analyse des profils électoraux</a:t>
            </a:r>
            <a:endParaRPr lang="fr-C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Intentions électorales globales (N=4004)</a:t>
            </a:r>
            <a:endParaRPr lang="fr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336704" cy="506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Intentions électorales provinciales</a:t>
            </a:r>
            <a:endParaRPr lang="fr-CA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1259345"/>
            <a:ext cx="6336703" cy="506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Intentions électorales provinciales</a:t>
            </a:r>
            <a:endParaRPr lang="fr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2322"/>
            <a:ext cx="6408712" cy="512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Intentions électorales provinciales</a:t>
            </a:r>
            <a:endParaRPr lang="fr-C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6457182" cy="516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Intentions électorales provinciales</a:t>
            </a:r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2915816" y="630932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FRANCOPHONES SEULEMENT</a:t>
            </a:r>
            <a:endParaRPr lang="fr-CA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6408712" cy="512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96752"/>
            <a:ext cx="639071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Intentions électorales provinciales</a:t>
            </a:r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2915816" y="630932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FRANCOPHONES SEULEMENT</a:t>
            </a:r>
            <a:endParaRPr lang="fr-C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63007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Intentions électorales provinciales</a:t>
            </a:r>
            <a:endParaRPr lang="fr-C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639071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915816" y="630932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FRANCOPHONES SEULEMENT</a:t>
            </a:r>
            <a:endParaRPr lang="fr-C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Intentions électorales provinciales</a:t>
            </a:r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2915816" y="630932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FRANCOPHONES SEULEMENT</a:t>
            </a:r>
            <a:endParaRPr lang="fr-C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192688" cy="49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Intentions électorales provinciales</a:t>
            </a:r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2915816" y="630932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FRANCOPHONES SEULEMENT</a:t>
            </a:r>
            <a:endParaRPr lang="fr-CA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264696" cy="501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Évolution des intentions référendaires</a:t>
            </a:r>
            <a:endParaRPr lang="fr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7046"/>
          <a:stretch>
            <a:fillRect/>
          </a:stretch>
        </p:blipFill>
        <p:spPr bwMode="auto">
          <a:xfrm>
            <a:off x="580096" y="1196751"/>
            <a:ext cx="7991231" cy="511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Intentions électorales provinciales</a:t>
            </a:r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2915816" y="630932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FRANCOPHONES SEULEMENT</a:t>
            </a:r>
            <a:endParaRPr lang="fr-C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1"/>
            <a:ext cx="6408712" cy="512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Meilleur premier ministre</a:t>
            </a: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Analyse des profils</a:t>
            </a:r>
            <a:endParaRPr lang="fr-C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Meilleur premier ministre</a:t>
            </a:r>
            <a:endParaRPr lang="fr-CA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639071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Meilleur premier ministre</a:t>
            </a:r>
            <a:endParaRPr lang="fr-CA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1"/>
            <a:ext cx="6336704" cy="506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Meilleur premier ministre</a:t>
            </a:r>
            <a:endParaRPr lang="fr-CA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3007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Meilleur premier ministre</a:t>
            </a:r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2915816" y="630932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FRANCOPHONES SEULEMENT</a:t>
            </a:r>
            <a:endParaRPr lang="fr-CA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6336704" cy="506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Meilleur premier ministre</a:t>
            </a:r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2915816" y="630932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FRANCOPHONES SEULEMENT</a:t>
            </a:r>
            <a:endParaRPr lang="fr-C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6408712" cy="512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Intentions référendaires</a:t>
            </a: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Analyse des profils</a:t>
            </a:r>
            <a:endParaRPr lang="fr-CA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Intentions référendaires</a:t>
            </a:r>
            <a:endParaRPr lang="fr-CA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21069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Intentions référendaires</a:t>
            </a:r>
            <a:endParaRPr lang="fr-CA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1"/>
            <a:ext cx="6336704" cy="506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Évolution de la satisfaction envers le gouvernement fédéral</a:t>
            </a:r>
            <a:endParaRPr lang="fr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8273"/>
          <a:stretch>
            <a:fillRect/>
          </a:stretch>
        </p:blipFill>
        <p:spPr bwMode="auto">
          <a:xfrm>
            <a:off x="539552" y="1180204"/>
            <a:ext cx="8124360" cy="512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Intentions référendaires</a:t>
            </a:r>
            <a:endParaRPr lang="fr-CA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21069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Intentions référendaires</a:t>
            </a:r>
            <a:endParaRPr lang="fr-CA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59"/>
            <a:ext cx="6264696" cy="501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915816" y="630932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FRANCOPHONES SEULEMENT</a:t>
            </a:r>
            <a:endParaRPr lang="fr-CA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Intentions référendaires</a:t>
            </a:r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2915816" y="630932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FRANCOPHONES SEULEMENT</a:t>
            </a:r>
            <a:endParaRPr lang="fr-CA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1"/>
            <a:ext cx="6336704" cy="506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Intentions référendaires</a:t>
            </a:r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2915816" y="630932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FRANCOPHONES SEULEMENT</a:t>
            </a:r>
            <a:endParaRPr lang="fr-CA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1"/>
            <a:ext cx="6336704" cy="506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Évolution des intentions fédérales</a:t>
            </a:r>
            <a:endParaRPr lang="fr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9435"/>
          <a:stretch>
            <a:fillRect/>
          </a:stretch>
        </p:blipFill>
        <p:spPr bwMode="auto">
          <a:xfrm>
            <a:off x="539552" y="1195863"/>
            <a:ext cx="8216764" cy="511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Évolution de la satisfaction envers le gouvernement Charest</a:t>
            </a:r>
            <a:endParaRPr lang="fr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8273"/>
          <a:stretch>
            <a:fillRect/>
          </a:stretch>
        </p:blipFill>
        <p:spPr bwMode="auto">
          <a:xfrm>
            <a:off x="611560" y="1171386"/>
            <a:ext cx="8222878" cy="519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Évolution des intentions électorales</a:t>
            </a:r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7665"/>
          <a:stretch>
            <a:fillRect/>
          </a:stretch>
        </p:blipFill>
        <p:spPr bwMode="auto">
          <a:xfrm>
            <a:off x="590380" y="1196752"/>
            <a:ext cx="8128798" cy="516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Sondages publics 2008-2010</a:t>
            </a:r>
            <a:endParaRPr lang="fr-C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495300"/>
            <a:ext cx="85439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Évolution « meilleur premier ministre »</a:t>
            </a:r>
            <a:endParaRPr lang="fr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196752"/>
            <a:ext cx="8141405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Évolution « meilleur premier ministre »</a:t>
            </a:r>
            <a:endParaRPr lang="fr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20370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915816" y="630932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FRANCOPHONES SEULEMENT</a:t>
            </a:r>
            <a:endParaRPr lang="fr-C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139</TotalTime>
  <Words>154</Words>
  <Application>Microsoft Office PowerPoint</Application>
  <PresentationFormat>Affichage à l'écran (4:3)</PresentationFormat>
  <Paragraphs>49</Paragraphs>
  <Slides>33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Origin</vt:lpstr>
      <vt:lpstr>ANALYSE DES INTENTIONS POLITIQUES QUÉBÉCOISES</vt:lpstr>
      <vt:lpstr>Évolution des intentions référendaires</vt:lpstr>
      <vt:lpstr>Évolution de la satisfaction envers le gouvernement fédéral</vt:lpstr>
      <vt:lpstr>Évolution des intentions fédérales</vt:lpstr>
      <vt:lpstr>Évolution de la satisfaction envers le gouvernement Charest</vt:lpstr>
      <vt:lpstr>Évolution des intentions électorales</vt:lpstr>
      <vt:lpstr>Sondages publics 2008-2010</vt:lpstr>
      <vt:lpstr>Évolution « meilleur premier ministre »</vt:lpstr>
      <vt:lpstr>Évolution « meilleur premier ministre »</vt:lpstr>
      <vt:lpstr>Compilation de mai à nov. 2010</vt:lpstr>
      <vt:lpstr>Intentions électorales globales (N=4004)</vt:lpstr>
      <vt:lpstr>Intentions électorales provinciales</vt:lpstr>
      <vt:lpstr>Intentions électorales provinciales</vt:lpstr>
      <vt:lpstr>Intentions électorales provinciales</vt:lpstr>
      <vt:lpstr>Intentions électorales provinciales</vt:lpstr>
      <vt:lpstr>Intentions électorales provinciales</vt:lpstr>
      <vt:lpstr>Intentions électorales provinciales</vt:lpstr>
      <vt:lpstr>Intentions électorales provinciales</vt:lpstr>
      <vt:lpstr>Intentions électorales provinciales</vt:lpstr>
      <vt:lpstr>Intentions électorales provinciales</vt:lpstr>
      <vt:lpstr>Meilleur premier ministre</vt:lpstr>
      <vt:lpstr>Meilleur premier ministre</vt:lpstr>
      <vt:lpstr>Meilleur premier ministre</vt:lpstr>
      <vt:lpstr>Meilleur premier ministre</vt:lpstr>
      <vt:lpstr>Meilleur premier ministre</vt:lpstr>
      <vt:lpstr>Meilleur premier ministre</vt:lpstr>
      <vt:lpstr>Intentions référendaires</vt:lpstr>
      <vt:lpstr>Intentions référendaires</vt:lpstr>
      <vt:lpstr>Intentions référendaires</vt:lpstr>
      <vt:lpstr>Intentions référendaires</vt:lpstr>
      <vt:lpstr>Intentions référendaires</vt:lpstr>
      <vt:lpstr>Intentions référendaires</vt:lpstr>
      <vt:lpstr>Intentions référendaires</vt:lpstr>
    </vt:vector>
  </TitlesOfParts>
  <Company>ADAPTES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ANALYSE DES INTENTIONS ÉLECTORALES</dc:title>
  <dc:creator>Pierre-Alain Cotnoir</dc:creator>
  <cp:lastModifiedBy>Pierre-Alain Cotnoir</cp:lastModifiedBy>
  <cp:revision>20</cp:revision>
  <dcterms:created xsi:type="dcterms:W3CDTF">2011-01-17T14:14:24Z</dcterms:created>
  <dcterms:modified xsi:type="dcterms:W3CDTF">2011-01-17T21:16:40Z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kypeName">
    <vt:lpwstr>adaptes</vt:lpwstr>
  </property>
</Properties>
</file>