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8" r:id="rId2"/>
    <p:sldId id="256" r:id="rId3"/>
    <p:sldId id="257" r:id="rId4"/>
    <p:sldId id="258" r:id="rId5"/>
    <p:sldId id="259" r:id="rId6"/>
    <p:sldId id="260" r:id="rId7"/>
    <p:sldId id="265" r:id="rId8"/>
    <p:sldId id="261" r:id="rId9"/>
    <p:sldId id="262" r:id="rId10"/>
    <p:sldId id="263" r:id="rId11"/>
    <p:sldId id="264" r:id="rId12"/>
    <p:sldId id="266" r:id="rId13"/>
    <p:sldId id="267" r:id="rId14"/>
    <p:sldId id="268" r:id="rId15"/>
    <p:sldId id="269" r:id="rId16"/>
    <p:sldId id="270" r:id="rId17"/>
    <p:sldId id="272" r:id="rId18"/>
    <p:sldId id="273" r:id="rId19"/>
    <p:sldId id="271" r:id="rId20"/>
    <p:sldId id="274" r:id="rId21"/>
    <p:sldId id="275" r:id="rId22"/>
    <p:sldId id="276" r:id="rId23"/>
    <p:sldId id="277" r:id="rId24"/>
    <p:sldId id="278" r:id="rId25"/>
    <p:sldId id="279" r:id="rId26"/>
    <p:sldId id="284" r:id="rId27"/>
    <p:sldId id="280" r:id="rId28"/>
    <p:sldId id="281" r:id="rId29"/>
    <p:sldId id="282" r:id="rId30"/>
    <p:sldId id="283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9" r:id="rId45"/>
    <p:sldId id="300" r:id="rId46"/>
    <p:sldId id="302" r:id="rId47"/>
    <p:sldId id="301" r:id="rId4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0A87E-56DD-4042-9788-BBD02D8A0DB3}" type="datetimeFigureOut">
              <a:rPr lang="fr-CA" smtClean="0"/>
              <a:t>2013-07-11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FD983-3EAE-4D3C-A925-46A30B81820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5574705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0A87E-56DD-4042-9788-BBD02D8A0DB3}" type="datetimeFigureOut">
              <a:rPr lang="fr-CA" smtClean="0"/>
              <a:t>2013-07-11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FD983-3EAE-4D3C-A925-46A30B81820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4577995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0A87E-56DD-4042-9788-BBD02D8A0DB3}" type="datetimeFigureOut">
              <a:rPr lang="fr-CA" smtClean="0"/>
              <a:t>2013-07-11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FD983-3EAE-4D3C-A925-46A30B81820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7104972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0A87E-56DD-4042-9788-BBD02D8A0DB3}" type="datetimeFigureOut">
              <a:rPr lang="fr-CA" smtClean="0"/>
              <a:t>2013-07-11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FD983-3EAE-4D3C-A925-46A30B81820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6147141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0A87E-56DD-4042-9788-BBD02D8A0DB3}" type="datetimeFigureOut">
              <a:rPr lang="fr-CA" smtClean="0"/>
              <a:t>2013-07-11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FD983-3EAE-4D3C-A925-46A30B81820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275537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0A87E-56DD-4042-9788-BBD02D8A0DB3}" type="datetimeFigureOut">
              <a:rPr lang="fr-CA" smtClean="0"/>
              <a:t>2013-07-11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FD983-3EAE-4D3C-A925-46A30B81820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1209831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0A87E-56DD-4042-9788-BBD02D8A0DB3}" type="datetimeFigureOut">
              <a:rPr lang="fr-CA" smtClean="0"/>
              <a:t>2013-07-11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FD983-3EAE-4D3C-A925-46A30B81820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1865885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0A87E-56DD-4042-9788-BBD02D8A0DB3}" type="datetimeFigureOut">
              <a:rPr lang="fr-CA" smtClean="0"/>
              <a:t>2013-07-11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FD983-3EAE-4D3C-A925-46A30B81820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5961059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0A87E-56DD-4042-9788-BBD02D8A0DB3}" type="datetimeFigureOut">
              <a:rPr lang="fr-CA" smtClean="0"/>
              <a:t>2013-07-11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FD983-3EAE-4D3C-A925-46A30B81820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467382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0A87E-56DD-4042-9788-BBD02D8A0DB3}" type="datetimeFigureOut">
              <a:rPr lang="fr-CA" smtClean="0"/>
              <a:t>2013-07-11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FD983-3EAE-4D3C-A925-46A30B81820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8060634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0A87E-56DD-4042-9788-BBD02D8A0DB3}" type="datetimeFigureOut">
              <a:rPr lang="fr-CA" smtClean="0"/>
              <a:t>2013-07-11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FD983-3EAE-4D3C-A925-46A30B81820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2446989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50A87E-56DD-4042-9788-BBD02D8A0DB3}" type="datetimeFigureOut">
              <a:rPr lang="fr-CA" smtClean="0"/>
              <a:t>2013-07-11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4FD983-3EAE-4D3C-A925-46A30B81820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2347170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emf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emf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emf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4.emf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5.emf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6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 smtClean="0"/>
              <a:t>Panel de mai 2013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4938279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830" y="1528762"/>
            <a:ext cx="4752340" cy="38004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553513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0287" y="1612582"/>
            <a:ext cx="4543425" cy="363283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975772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4892" y="1624012"/>
            <a:ext cx="4514215" cy="3609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346123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3612" y="1559242"/>
            <a:ext cx="4676775" cy="373951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575303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9332" y="1595437"/>
            <a:ext cx="4585335" cy="36671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112784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830" y="1528762"/>
            <a:ext cx="4752340" cy="38004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193747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1862" y="1533525"/>
            <a:ext cx="4740275" cy="37909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004942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1187" y="1104900"/>
            <a:ext cx="5381625" cy="46482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3436897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1189109"/>
            <a:ext cx="5245333" cy="45365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4259124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124744"/>
            <a:ext cx="6222683" cy="45209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135677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5" y="1719262"/>
            <a:ext cx="4442618" cy="34194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2711676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2214563"/>
            <a:ext cx="4419600" cy="2432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1249546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2214563"/>
            <a:ext cx="4419600" cy="2432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203551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2214563"/>
            <a:ext cx="4419600" cy="2432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4004497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2214563"/>
            <a:ext cx="4419600" cy="2432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5767189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2214563"/>
            <a:ext cx="4419600" cy="2432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8359613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2214563"/>
            <a:ext cx="4419600" cy="2432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0681252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3300" y="1590675"/>
            <a:ext cx="4597400" cy="36766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7538247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2187" y="1582102"/>
            <a:ext cx="4619625" cy="369379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9023023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9642" y="1547812"/>
            <a:ext cx="4704715" cy="37623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9874120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7113" y="1611313"/>
            <a:ext cx="4548187" cy="3640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944482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3300" y="1590675"/>
            <a:ext cx="4597400" cy="36766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2918437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0287" y="1612582"/>
            <a:ext cx="4543425" cy="363283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2876680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8412" y="1802130"/>
            <a:ext cx="4067175" cy="32537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7465518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6012" y="1680210"/>
            <a:ext cx="4371975" cy="34975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7980568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4110" y="1694815"/>
            <a:ext cx="4335780" cy="346837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190955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957" y="1557655"/>
            <a:ext cx="5760085" cy="374269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7601022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957" y="1938655"/>
            <a:ext cx="5760085" cy="298069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0434454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7440" y="1674177"/>
            <a:ext cx="4389120" cy="350964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0878249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2210" y="1725295"/>
            <a:ext cx="4259580" cy="340741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5944710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8295" y="1049972"/>
            <a:ext cx="5947410" cy="475805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3066650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052512"/>
            <a:ext cx="5943600" cy="4752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402467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9987" y="1724025"/>
            <a:ext cx="4264025" cy="34099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1246173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052512"/>
            <a:ext cx="5943600" cy="4752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791325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6713" y="1703388"/>
            <a:ext cx="5870575" cy="345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8225306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2450" y="1681163"/>
            <a:ext cx="5499100" cy="3498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2676982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7895" y="1538287"/>
            <a:ext cx="4728210" cy="37814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7116470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2590" y="662940"/>
            <a:ext cx="5798820" cy="55321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91738674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0210" y="1672590"/>
            <a:ext cx="5783580" cy="35128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3971142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692696"/>
            <a:ext cx="6408711" cy="547260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3031119066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957" y="308292"/>
            <a:ext cx="5760085" cy="624141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13506879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4587" y="1704022"/>
            <a:ext cx="4314825" cy="344995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906520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4892" y="1624012"/>
            <a:ext cx="4514215" cy="3609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198929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9177" y="1619250"/>
            <a:ext cx="4525645" cy="36195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011117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6802" y="1657350"/>
            <a:ext cx="4430395" cy="35433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765901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1250" y="1677352"/>
            <a:ext cx="4381500" cy="350329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8834757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4</Words>
  <Application>Microsoft Office PowerPoint</Application>
  <PresentationFormat>Affichage à l'écran (4:3)</PresentationFormat>
  <Paragraphs>1</Paragraphs>
  <Slides>47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47</vt:i4>
      </vt:variant>
    </vt:vector>
  </HeadingPairs>
  <TitlesOfParts>
    <vt:vector size="48" baseType="lpstr">
      <vt:lpstr>Thème Office</vt:lpstr>
      <vt:lpstr>Panel de mai 2013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Pierre-Alain Cotnoir</dc:creator>
  <cp:lastModifiedBy>Pierre-Alain Cotnoir</cp:lastModifiedBy>
  <cp:revision>9</cp:revision>
  <dcterms:created xsi:type="dcterms:W3CDTF">2013-07-12T00:56:35Z</dcterms:created>
  <dcterms:modified xsi:type="dcterms:W3CDTF">2013-07-12T02:16:07Z</dcterms:modified>
</cp:coreProperties>
</file>